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7" r:id="rId5"/>
    <p:sldId id="271" r:id="rId6"/>
    <p:sldId id="274" r:id="rId7"/>
    <p:sldId id="273" r:id="rId8"/>
    <p:sldId id="268" r:id="rId9"/>
    <p:sldId id="27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18A7-BB60-4805-A0A0-28F95919810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237E6-6EBA-46D3-8515-D08DA35F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88544/0001-001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844824"/>
            <a:ext cx="6084168" cy="19442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для родителей и детей по изготовлению макета памятника «Живым и павшим  воинам России»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21088"/>
            <a:ext cx="4464496" cy="25202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Подготовили: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Малышева Анна Григорьевна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Орлова Валерия Витальевна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355976" y="1177315"/>
            <a:ext cx="42484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 Новосибирской области </a:t>
            </a:r>
            <a:r>
              <a:rPr kumimoji="0" lang="ru-RU" sz="11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kumimoji="0" lang="ru-RU" sz="11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детский сад «Огонек» р.п. Линево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memory-tour.ru/files/images/izobrazheniya/Novosibirskaya_obl/liv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248472" cy="290312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764704"/>
            <a:ext cx="3312368" cy="487409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 обелиска»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Застыли ели в карауле,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Синь неба мирного ясна.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Идут года. В тревожном гуле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Осталась далеко война.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здесь, у граней обелиска,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молчанье голову склонив,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слышим грохот танков близко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рвущий душу бомб разрыв.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видим их- солдат России,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 тот далекий грозный час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Своею жизнью заплатили</a:t>
            </a:r>
          </a:p>
          <a:p>
            <a:pPr algn="l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счастье светлое для нас…</a:t>
            </a:r>
          </a:p>
          <a:p>
            <a:pPr algn="l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М. Пивоваров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memory-tour.ru/files/images/izobrazheniya/Novosibirskaya_obl/liv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789062" cy="3600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6131024" cy="864096"/>
          </a:xfrm>
        </p:spPr>
        <p:txBody>
          <a:bodyPr>
            <a:noAutofit/>
          </a:bodyPr>
          <a:lstStyle/>
          <a:p>
            <a:pPr algn="l"/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«Никто не забыт, ничто не забыто!» 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4608512" cy="326779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Памятник участникам Великой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Отечественной войны расположен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в центре р.п. Линево, на Бульваре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Ветеранов войны. Открытие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памятника состоялось 9 мая1988 года.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На постаменте находится фигура солдата с автоматом, на памятнике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надпись: «Живым и павшим воинам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России».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endParaRPr lang="ru-RU" sz="1800" b="1" i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059832" y="3717032"/>
            <a:ext cx="5544616" cy="2448272"/>
          </a:xfrm>
        </p:spPr>
        <p:txBody>
          <a:bodyPr>
            <a:noAutofit/>
          </a:bodyPr>
          <a:lstStyle/>
          <a:p>
            <a:pPr algn="l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Памятник изготовлен из бетона.</a:t>
            </a: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Имена погибших на памятнике не высечены, так как р.п. Линево образовался после войны.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Ежегодно около памятника проходит митинг, посвящённый празднованию годовщины Победы. К его подножию возлагаются венки, цветы.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1944216" cy="331763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3960440" cy="295220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335846"/>
            <a:ext cx="46085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изготовления макета нам понадобятся: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" descr="http://www.memory-tour.ru/files/images/izobrazheniya/Novosibirskaya_obl/liv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3456383" cy="259228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7544" y="1091206"/>
            <a:ext cx="48965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картонная коробка, распечатанная бумага под серый и красный  мрамор, таблички с надписями, потолочная плитка, клей, ножницы.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медная проволока, картон, ножницы, поролоновая губка, зеленная гуашь, емкость для окрашивания.</a:t>
            </a: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жесткая часть губки для мытья посуды, шпажки, ножницы.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веточка искусственной ели, тонкая атласная лента золотого и красного цвета, клей, ножницы.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гофрированная бумага, ножницы, клей, потолочная плитка, рама.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коктейльные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трубочки, черные бусины, акриловая гуашь черного цвета, кисточки, цепочка, тонкая проволока, зубочистки и  ножницы.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653136"/>
            <a:ext cx="2676298" cy="18002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8" name="Рисунок 37" descr="C:\Users\Лера\Desktop\фото памят\SAM_79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73016"/>
            <a:ext cx="3456384" cy="259228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Лера\Desktop\фото памят\SAM_8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56992"/>
            <a:ext cx="2187853" cy="17281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4896544" cy="3168352"/>
          </a:xfrm>
        </p:spPr>
        <p:txBody>
          <a:bodyPr>
            <a:normAutofit/>
          </a:bodyPr>
          <a:lstStyle/>
          <a:p>
            <a:pPr algn="l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1.Для того чтобы изготовить макет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памятника необходимо вырезать «мраморные плитки» (квадраты и прямоугольники) из распечатанной бумаги под мрамор, наклеить их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потолочную плитку, вырезать и обклеить ими коробку, похожую по форме на изготовляемый памятник. Вырезать фигуру воина и так же наклеить на потолочную плитку. Вырезать по контуру и наклеить на коробку сверху.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8640"/>
            <a:ext cx="8352928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изготовления макета памятника «Живым и павшим воинам России» </a:t>
            </a:r>
          </a:p>
          <a:p>
            <a:pPr fontAlgn="base"/>
            <a:r>
              <a:rPr lang="ru-RU" dirty="0" smtClean="0"/>
              <a:t> </a:t>
            </a:r>
          </a:p>
        </p:txBody>
      </p:sp>
      <p:pic>
        <p:nvPicPr>
          <p:cNvPr id="9" name="Рисунок 8" descr="C:\Users\Лера\Desktop\фото памят\SAM_8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2520280" cy="18722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Лера\Desktop\фото памят\SAM_80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96952"/>
            <a:ext cx="2160240" cy="1584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Users\Лера\Desktop\фото памят\SAM_80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56992"/>
            <a:ext cx="2232248" cy="165618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 descr="C:\Users\Лера\Desktop\фото памят\SAM_80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941168"/>
            <a:ext cx="2304256" cy="1584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C:\Users\Лера\Desktop\фото памят\SAM_802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653136"/>
            <a:ext cx="2448272" cy="18722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Лера\Desktop\фото памят\SAM_801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276872"/>
            <a:ext cx="2160240" cy="165618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5508104" y="2204864"/>
            <a:ext cx="338336" cy="3383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32240" y="3573016"/>
            <a:ext cx="338336" cy="3383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932040" y="4221088"/>
            <a:ext cx="338336" cy="3383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5536" y="4653136"/>
            <a:ext cx="338336" cy="3383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427984" y="4725144"/>
            <a:ext cx="338336" cy="3383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347864" y="6093296"/>
            <a:ext cx="338336" cy="3383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724128" y="6165304"/>
            <a:ext cx="338336" cy="3383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2808312" cy="331236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2.Постамент изготавливается из потолочной плитки, обклеивается так же вырезанными плиточками.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8496944" cy="936104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3.На готовый памятник  наклеивается распечатанная надпись «Живым и павшим воинам России» и таблички с годами войны.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ера\Desktop\фото памят\SAM_79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2736304" cy="26642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2820314" cy="23042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6672"/>
            <a:ext cx="2690614" cy="41044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56992"/>
            <a:ext cx="2562437" cy="20784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1296143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4.Стволы деревьев изготавливаются из скрученной тонкой медной проволоки, на которые наклеивается листва, сделанная из окрашенных зеленой гуашью и мелко нащипанных поролоновых губок.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Лера\Desktop\фото памят\SAM_8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808312" cy="22682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C:\Users\Лера\Desktop\фото памят\SAM_8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12776"/>
            <a:ext cx="2736304" cy="23042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Лера\Desktop\фото памят\SAM_80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520280" cy="23042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Лера\Desktop\фото памят\SAM_8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005064"/>
            <a:ext cx="3024336" cy="23797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Лера\Desktop\фото памят\SAM_8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005064"/>
            <a:ext cx="3024336" cy="24019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4320480" cy="2664295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5.Для изготовления ели необходимо вырезать из жесткой  губки круги разного диаметра, расщепить их до половины, надеть на шпажку, как пирамидку и надрезать края.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3168352" cy="1512168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6.Травяное покрытие делается из мелко нарезанных квадратов из гофрированной бумаги зеленого цвета техникой «торцевание».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ера\Desktop\фото памят\SAM_79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81128"/>
            <a:ext cx="2520280" cy="187220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Users\Лера\Desktop\фото памят\SAM_79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2808312" cy="20882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Лера\Desktop\фото памят\SAM_8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76872"/>
            <a:ext cx="2736304" cy="20162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Лера\Desktop\фото памят\SAM_8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36912"/>
            <a:ext cx="2808312" cy="23042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636912"/>
            <a:ext cx="2520280" cy="371325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2592288" cy="6453336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7.Цепи для ограждения делаются из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коктейльных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трубочек, зубочисток, цепочки и бусин. Трубочки нарезаются  и окрашиваются черной акриловой краской, цепочка разделяется на части и прикрепляется к бусинам тонкой проволокой, смазываются клеем и вставляются в трубочку, трубочки одеваются на зубочистки.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endParaRPr lang="ru-RU" sz="1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4664"/>
            <a:ext cx="3528392" cy="26492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F:\Новая папка (2)\IMG_20190511_1757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645024"/>
            <a:ext cx="1728192" cy="26642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F:\Новая папка (2)\IMG_20190511_1756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1800200" cy="26642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F:\Новая папка (2)\IMG_20190511_1802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04664"/>
            <a:ext cx="1831596" cy="26642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F:\Новая папка (2)\IMG_20190511_1759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645024"/>
            <a:ext cx="1800200" cy="270015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221464/0001-002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424936" cy="8640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8.Изготовить  гирлянду для возложения к макету памятника можно из искусственной веточки от новогодней ели и тонкой красной и золотой ленты и клея.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F:\Новая папка (2)\IMG_20190511_180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1944216" cy="26642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F:\Новая папка (2)\IMG_20190511_180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6672"/>
            <a:ext cx="1944216" cy="26642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F:\Новая папка (2)\IMG_20190511_1759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1944216" cy="26642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F:\Новая папка (2)\IMG_20190511_1808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933056"/>
            <a:ext cx="1728192" cy="23762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F:\Новая папка (2)\IMG_20190511_1808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933056"/>
            <a:ext cx="1773119" cy="23762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C:\Users\Лера\Desktop\фото памят\снимок экрана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005064"/>
            <a:ext cx="2821157" cy="23219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437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Мастер-класс для родителей и детей по изготовлению макета памятника «Живым и павшим  воинам России»  </vt:lpstr>
      <vt:lpstr>    Памятник участникам Великой  Отечественной войны расположен  в центре р.п. Линево, на Бульваре  Ветеранов войны. Открытие  памятника состоялось 9 мая1988 года.  На постаменте находится фигура солдата с автоматом, на памятнике  надпись: «Живым и павшим воинам  России».      </vt:lpstr>
      <vt:lpstr>н</vt:lpstr>
      <vt:lpstr>1.Для того чтобы изготовить макет памятника необходимо вырезать «мраморные плитки» (квадраты и прямоугольники) из распечатанной бумаги под мрамор, наклеить их  на потолочную плитку, вырезать и обклеить ими коробку, похожую по форме на изготовляемый памятник. Вырезать фигуру воина и так же наклеить на потолочную плитку. Вырезать по контуру и наклеить на коробку сверху.</vt:lpstr>
      <vt:lpstr>   2.Постамент изготавливается из потолочной плитки, обклеивается так же вырезанными плиточками.  </vt:lpstr>
      <vt:lpstr>4.Стволы деревьев изготавливаются из скрученной тонкой медной проволоки, на которые наклеивается листва, сделанная из окрашенных зеленой гуашью и мелко нащипанных поролоновых губок.  </vt:lpstr>
      <vt:lpstr>   5.Для изготовления ели необходимо вырезать из жесткой  губки круги разного диаметра, расщепить их до половины, надеть на шпажку, как пирамидку и надрезать края.  </vt:lpstr>
      <vt:lpstr>7.Цепи для ограждения делаются из коктейльных трубочек, зубочисток, цепочки и бусин. Трубочки нарезаются  и окрашиваются черной акриловой краской, цепочка разделяется на части и прикрепляется к бусинам тонкой проволокой, смазываются клеем и вставляются в трубочку, трубочки одеваются на зубочистки. </vt:lpstr>
      <vt:lpstr>Слайд 9</vt:lpstr>
      <vt:lpstr>Слайд 10</vt:lpstr>
      <vt:lpstr> «Никто не забыт, ничто не забыто!»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User</cp:lastModifiedBy>
  <cp:revision>90</cp:revision>
  <dcterms:created xsi:type="dcterms:W3CDTF">2019-05-10T07:54:31Z</dcterms:created>
  <dcterms:modified xsi:type="dcterms:W3CDTF">2020-12-17T17:16:55Z</dcterms:modified>
</cp:coreProperties>
</file>